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emf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C3C2B5-4D1C-1440-95F6-59752AF6DD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6598"/>
            <a:ext cx="12227712" cy="6864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02532-2D3A-8648-B0A9-79BDA5A60EBA}"/>
              </a:ext>
            </a:extLst>
          </p:cNvPr>
          <p:cNvSpPr/>
          <p:nvPr userDrawn="1"/>
        </p:nvSpPr>
        <p:spPr>
          <a:xfrm>
            <a:off x="-35712" y="4821382"/>
            <a:ext cx="12246490" cy="2036618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3C22B1-D6B9-41C6-A016-A4C9439B9C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4907512"/>
            <a:ext cx="10058400" cy="1046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Title Slide Goes Here (Open Sans Bold, 28pt/30pt)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FD6744-06A2-492C-B721-BE576DE046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953125"/>
            <a:ext cx="10058400" cy="83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(if necessary) (Open Sans Reg, 20pt)</a:t>
            </a:r>
          </a:p>
        </p:txBody>
      </p:sp>
    </p:spTree>
    <p:extLst>
      <p:ext uri="{BB962C8B-B14F-4D97-AF65-F5344CB8AC3E}">
        <p14:creationId xmlns:p14="http://schemas.microsoft.com/office/powerpoint/2010/main" val="2106738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2">
          <p15:clr>
            <a:srgbClr val="FBAE40"/>
          </p15:clr>
        </p15:guide>
        <p15:guide id="2" pos="7008">
          <p15:clr>
            <a:srgbClr val="FBAE40"/>
          </p15:clr>
        </p15:guide>
        <p15:guide id="3" orient="horz" pos="36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w.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tion.jpg">
            <a:extLst>
              <a:ext uri="{FF2B5EF4-FFF2-40B4-BE49-F238E27FC236}">
                <a16:creationId xmlns:a16="http://schemas.microsoft.com/office/drawing/2014/main" id="{E5220204-89C9-4548-9040-F7F25B961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0114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77732-857D-6C48-AAEB-CC6316831FDA}"/>
              </a:ext>
            </a:extLst>
          </p:cNvPr>
          <p:cNvSpPr/>
          <p:nvPr userDrawn="1"/>
        </p:nvSpPr>
        <p:spPr>
          <a:xfrm>
            <a:off x="2300295" y="2575358"/>
            <a:ext cx="9891706" cy="2211256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F92E0-2896-704A-A4E8-43C31382B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CDA8-0F07-4C3F-99AB-B27D791546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7775" y="2725960"/>
            <a:ext cx="9517063" cy="9220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Divider Title Goes Here, Bold, 32pt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C993B-09D9-404F-8492-A90A005ADE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7775" y="3682278"/>
            <a:ext cx="8534400" cy="893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Open Sans Reg, 20pt</a:t>
            </a:r>
          </a:p>
        </p:txBody>
      </p:sp>
    </p:spTree>
    <p:extLst>
      <p:ext uri="{BB962C8B-B14F-4D97-AF65-F5344CB8AC3E}">
        <p14:creationId xmlns:p14="http://schemas.microsoft.com/office/powerpoint/2010/main" val="81405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E4834A0A-DFF3-4698-A1BF-340D8B02B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30268"/>
          <a:stretch/>
        </p:blipFill>
        <p:spPr>
          <a:xfrm>
            <a:off x="0" y="2140409"/>
            <a:ext cx="12191999" cy="47548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F5273D-CE73-4680-B011-8822C94FA712}"/>
              </a:ext>
            </a:extLst>
          </p:cNvPr>
          <p:cNvSpPr/>
          <p:nvPr userDrawn="1"/>
        </p:nvSpPr>
        <p:spPr>
          <a:xfrm>
            <a:off x="81397" y="520869"/>
            <a:ext cx="5134069" cy="5134069"/>
          </a:xfrm>
          <a:prstGeom prst="ellipse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3388" y="1662936"/>
            <a:ext cx="9378397" cy="30221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QUOTE “We cannot solve our problems with the same thinking we used when we created them.”</a:t>
            </a:r>
          </a:p>
        </p:txBody>
      </p:sp>
    </p:spTree>
    <p:extLst>
      <p:ext uri="{BB962C8B-B14F-4D97-AF65-F5344CB8AC3E}">
        <p14:creationId xmlns:p14="http://schemas.microsoft.com/office/powerpoint/2010/main" val="94406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ountain&#10;&#10;Description automatically generated">
            <a:extLst>
              <a:ext uri="{FF2B5EF4-FFF2-40B4-BE49-F238E27FC236}">
                <a16:creationId xmlns:a16="http://schemas.microsoft.com/office/drawing/2014/main" id="{E5AF5021-3CD3-184C-AB8E-11CD93DE1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9E74AF-B9DF-B14D-810B-B302FD47FB57}"/>
              </a:ext>
            </a:extLst>
          </p:cNvPr>
          <p:cNvSpPr/>
          <p:nvPr userDrawn="1"/>
        </p:nvSpPr>
        <p:spPr>
          <a:xfrm>
            <a:off x="0" y="1905000"/>
            <a:ext cx="12192000" cy="1295400"/>
          </a:xfrm>
          <a:prstGeom prst="rect">
            <a:avLst/>
          </a:prstGeom>
          <a:solidFill>
            <a:srgbClr val="2D2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60FD3-C6FA-7B47-8A70-237EF73BEDE4}"/>
              </a:ext>
            </a:extLst>
          </p:cNvPr>
          <p:cNvSpPr txBox="1"/>
          <p:nvPr userDrawn="1"/>
        </p:nvSpPr>
        <p:spPr>
          <a:xfrm>
            <a:off x="0" y="1743741"/>
            <a:ext cx="12192000" cy="132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5E5A0-F345-C843-8F7F-88B1D7AEF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150" y="3429000"/>
            <a:ext cx="3187699" cy="21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68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AB37-C971-DC40-B7E1-DE671546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AEC4A-C247-C143-88A6-291C8610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077D0-04D0-624B-B93B-68D291DD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EA0C1-9DCE-2C46-AE79-F09607E8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7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0A-3F5C-F848-9877-6BD924EB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6694-6A88-6B42-8133-4EDE7ADC8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EF466-7601-3D4B-B372-5B70D2B7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4BBB0-01AB-9046-B268-27CD70B5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29413-3222-2449-B0E8-BF866AF3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19A82-3F04-144B-83FE-E42D3EE5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4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4DE7-69B0-884A-9C4A-AE2E782F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043A-58B5-9D4F-9B6C-0F8FF5853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8DB4B-3252-F04D-8747-487C7A349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21FA2-7CF6-0A4A-96BA-EDCBF8EB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CC9-EEA1-0444-8506-83F1B36A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AE607-900B-9143-84E7-9250DA7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0F7A0-1D37-5744-88B1-DC73592BE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6E6FD-430B-E14D-B5E0-9F8D9849A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14564-DD0C-E443-926E-EA0FBA89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AA22-C609-6544-B14F-5BA79129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1607-D9D9-6847-AF49-72A733C4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25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EE7E-B2D0-8F12-3BE2-54676096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E637-7485-0D55-6307-0F7A056FD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8D76-FCBB-063D-DBBE-14C3E6ACD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0B386C-C6AB-4CC4-81D3-8396AAA534B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845464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0A76C0-6959-4161-A7DE-74550B7E9EF8}"/>
              </a:ext>
            </a:extLst>
          </p:cNvPr>
          <p:cNvSpPr/>
          <p:nvPr userDrawn="1"/>
        </p:nvSpPr>
        <p:spPr>
          <a:xfrm>
            <a:off x="0" y="0"/>
            <a:ext cx="12215816" cy="6976535"/>
          </a:xfrm>
          <a:prstGeom prst="rect">
            <a:avLst/>
          </a:prstGeom>
          <a:solidFill>
            <a:srgbClr val="FFC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AF218EC6-1EBD-4C33-AA62-FF18FBD07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030135"/>
            <a:ext cx="12215817" cy="2946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738" y="564810"/>
            <a:ext cx="10042525" cy="151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CALLOUT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18271-665A-4FDB-8074-30A7D0F639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4097" y="2349500"/>
            <a:ext cx="7315854" cy="2145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Subtitle to Statement Callout</a:t>
            </a:r>
          </a:p>
        </p:txBody>
      </p:sp>
    </p:spTree>
    <p:extLst>
      <p:ext uri="{BB962C8B-B14F-4D97-AF65-F5344CB8AC3E}">
        <p14:creationId xmlns:p14="http://schemas.microsoft.com/office/powerpoint/2010/main" val="289856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173C1-89BB-4F47-B37B-AD69B1F01C4F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F62C1-CA5C-7A44-86E2-F2AB5823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579" r="26820" b="34832"/>
          <a:stretch/>
        </p:blipFill>
        <p:spPr>
          <a:xfrm>
            <a:off x="11533772" y="6356350"/>
            <a:ext cx="394785" cy="365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C411A9-36C4-5E44-A356-C6F37442EC46}"/>
              </a:ext>
            </a:extLst>
          </p:cNvPr>
          <p:cNvSpPr/>
          <p:nvPr userDrawn="1"/>
        </p:nvSpPr>
        <p:spPr>
          <a:xfrm>
            <a:off x="0" y="76371"/>
            <a:ext cx="12192000" cy="147757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BB2F8D-C166-EF4C-AB9B-9DEEBA36B61E}"/>
              </a:ext>
            </a:extLst>
          </p:cNvPr>
          <p:cNvSpPr/>
          <p:nvPr userDrawn="1"/>
        </p:nvSpPr>
        <p:spPr>
          <a:xfrm>
            <a:off x="0" y="76371"/>
            <a:ext cx="795457" cy="147757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750C-A90A-944D-B253-3F922F7F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3794" y="6356350"/>
            <a:ext cx="590006" cy="365125"/>
          </a:xfrm>
        </p:spPr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B4B1-19FB-4D13-83C5-FB439862F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275252"/>
            <a:ext cx="10599990" cy="9486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Click to edit Master Title Slide, Open Sans Bold, 28pt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CAF86A-140C-4271-AE78-6F55150E6E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563880"/>
            <a:ext cx="5159168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AA9CFD4-1D9A-4BC8-BA33-346739C8B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2732" y="1563880"/>
            <a:ext cx="5159168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077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  <p15:guide id="2" pos="71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173C1-89BB-4F47-B37B-AD69B1F01C4F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F62C1-CA5C-7A44-86E2-F2AB5823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579" r="26820" b="34832"/>
          <a:stretch/>
        </p:blipFill>
        <p:spPr>
          <a:xfrm>
            <a:off x="11533772" y="6356350"/>
            <a:ext cx="394785" cy="365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C411A9-36C4-5E44-A356-C6F37442EC46}"/>
              </a:ext>
            </a:extLst>
          </p:cNvPr>
          <p:cNvSpPr/>
          <p:nvPr userDrawn="1"/>
        </p:nvSpPr>
        <p:spPr>
          <a:xfrm>
            <a:off x="0" y="76371"/>
            <a:ext cx="12192000" cy="147757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BB2F8D-C166-EF4C-AB9B-9DEEBA36B61E}"/>
              </a:ext>
            </a:extLst>
          </p:cNvPr>
          <p:cNvSpPr/>
          <p:nvPr userDrawn="1"/>
        </p:nvSpPr>
        <p:spPr>
          <a:xfrm>
            <a:off x="0" y="76371"/>
            <a:ext cx="795457" cy="147757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750C-A90A-944D-B253-3F922F7F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3794" y="6356350"/>
            <a:ext cx="590006" cy="365125"/>
          </a:xfrm>
        </p:spPr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B4B1-19FB-4D13-83C5-FB439862F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275252"/>
            <a:ext cx="10599990" cy="9486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Click to edit Master Title Slide, Open Sans Bold, 28pt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CAF86A-140C-4271-AE78-6F55150E6E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563880"/>
            <a:ext cx="10599990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336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  <p15:guide id="2" pos="71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2C950E-C0AB-40D5-BA90-65B77C6D9654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645D-87E3-4A44-A43B-1ED526C9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A7025-AF5B-4F48-A3AA-4D48734968BE}"/>
              </a:ext>
            </a:extLst>
          </p:cNvPr>
          <p:cNvSpPr/>
          <p:nvPr userDrawn="1"/>
        </p:nvSpPr>
        <p:spPr>
          <a:xfrm>
            <a:off x="-35718" y="0"/>
            <a:ext cx="12227717" cy="979309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EE080-51E2-4937-9C64-C6DF746A09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6219457"/>
            <a:ext cx="619570" cy="61957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A5ED86-705C-4D97-B6CD-5A3815EEB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43232"/>
            <a:ext cx="11442700" cy="93607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 OF SLIDE, Open Sans Bold, 36t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E45E802-4BF8-4249-BDBF-D049EBD77E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250" y="1316038"/>
            <a:ext cx="10985500" cy="48164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20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20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20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49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76C8A9-5465-094F-BD08-43E09491E054}"/>
              </a:ext>
            </a:extLst>
          </p:cNvPr>
          <p:cNvSpPr/>
          <p:nvPr userDrawn="1"/>
        </p:nvSpPr>
        <p:spPr>
          <a:xfrm>
            <a:off x="0" y="0"/>
            <a:ext cx="3114261" cy="6858000"/>
          </a:xfrm>
          <a:prstGeom prst="rect">
            <a:avLst/>
          </a:prstGeom>
          <a:solidFill>
            <a:srgbClr val="18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63588-E8CE-154F-8A20-4373584F1665}"/>
              </a:ext>
            </a:extLst>
          </p:cNvPr>
          <p:cNvCxnSpPr>
            <a:cxnSpLocks/>
          </p:cNvCxnSpPr>
          <p:nvPr userDrawn="1"/>
        </p:nvCxnSpPr>
        <p:spPr>
          <a:xfrm>
            <a:off x="3114261" y="5752114"/>
            <a:ext cx="9077739" cy="0"/>
          </a:xfrm>
          <a:prstGeom prst="line">
            <a:avLst/>
          </a:prstGeom>
          <a:ln w="25400">
            <a:solidFill>
              <a:srgbClr val="2D2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D8D8BB-C66B-BA48-937C-5ED3E62585EC}"/>
              </a:ext>
            </a:extLst>
          </p:cNvPr>
          <p:cNvSpPr/>
          <p:nvPr userDrawn="1"/>
        </p:nvSpPr>
        <p:spPr>
          <a:xfrm>
            <a:off x="6095264" y="5701313"/>
            <a:ext cx="3115733" cy="101600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707760-45B7-4D47-8DAA-418E78667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0C136-EF85-4516-9CE3-36A260401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86" y="478565"/>
            <a:ext cx="2851150" cy="16835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accent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TITLE (Open Sans Condense, 36)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E6739-F21E-4E79-A00F-8D9CE60355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175" y="2264724"/>
            <a:ext cx="2865438" cy="313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 </a:t>
            </a:r>
            <a:r>
              <a:rPr lang="en-US" err="1"/>
              <a:t>TEXT</a:t>
            </a:r>
            <a:r>
              <a:rPr lang="en-US"/>
              <a:t> (Open Sans Reg. Body, 16pt)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42CF6-0386-4F27-A164-572DEC0531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363" y="5843771"/>
            <a:ext cx="8759825" cy="912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OF SLIDE (BOLD, 28, 30, 32)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78206CD-9776-4E8D-B9C8-965ADDD9C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82608"/>
            <a:ext cx="590006" cy="365125"/>
          </a:xfrm>
        </p:spPr>
        <p:txBody>
          <a:bodyPr/>
          <a:lstStyle>
            <a:lvl1pPr algn="ctr">
              <a:defRPr/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0CDD5B-13FB-4428-8371-C1704F163D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60750" y="478565"/>
            <a:ext cx="8229600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Text, Table, Chart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75960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 Layou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76C8A9-5465-094F-BD08-43E09491E054}"/>
              </a:ext>
            </a:extLst>
          </p:cNvPr>
          <p:cNvSpPr/>
          <p:nvPr userDrawn="1"/>
        </p:nvSpPr>
        <p:spPr>
          <a:xfrm>
            <a:off x="0" y="0"/>
            <a:ext cx="3114261" cy="6858000"/>
          </a:xfrm>
          <a:prstGeom prst="rect">
            <a:avLst/>
          </a:prstGeom>
          <a:solidFill>
            <a:srgbClr val="18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63588-E8CE-154F-8A20-4373584F1665}"/>
              </a:ext>
            </a:extLst>
          </p:cNvPr>
          <p:cNvCxnSpPr>
            <a:cxnSpLocks/>
          </p:cNvCxnSpPr>
          <p:nvPr userDrawn="1"/>
        </p:nvCxnSpPr>
        <p:spPr>
          <a:xfrm>
            <a:off x="3114261" y="5752114"/>
            <a:ext cx="9077739" cy="0"/>
          </a:xfrm>
          <a:prstGeom prst="line">
            <a:avLst/>
          </a:prstGeom>
          <a:ln w="25400">
            <a:solidFill>
              <a:srgbClr val="2D2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D8D8BB-C66B-BA48-937C-5ED3E62585EC}"/>
              </a:ext>
            </a:extLst>
          </p:cNvPr>
          <p:cNvSpPr/>
          <p:nvPr userDrawn="1"/>
        </p:nvSpPr>
        <p:spPr>
          <a:xfrm>
            <a:off x="6095264" y="5701313"/>
            <a:ext cx="3115733" cy="101600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707760-45B7-4D47-8DAA-418E78667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0C136-EF85-4516-9CE3-36A260401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86" y="478565"/>
            <a:ext cx="2851150" cy="16835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accent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TITLE (Open Sans Condense, 36)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E6739-F21E-4E79-A00F-8D9CE60355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175" y="2264724"/>
            <a:ext cx="2865438" cy="313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 </a:t>
            </a:r>
            <a:r>
              <a:rPr lang="en-US" err="1"/>
              <a:t>TEXT</a:t>
            </a:r>
            <a:r>
              <a:rPr lang="en-US"/>
              <a:t> (Open Sans Reg. Body, 16pt)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42CF6-0386-4F27-A164-572DEC0531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363" y="5843771"/>
            <a:ext cx="8759825" cy="912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OF SLIDE (BOLD, 28, 30, 32)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78206CD-9776-4E8D-B9C8-965ADDD9C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82608"/>
            <a:ext cx="590006" cy="365125"/>
          </a:xfrm>
        </p:spPr>
        <p:txBody>
          <a:bodyPr/>
          <a:lstStyle>
            <a:lvl1pPr algn="ctr">
              <a:defRPr/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DDFEC-2106-4932-B7D7-58499925083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68688" y="1106488"/>
            <a:ext cx="4016375" cy="429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 Chart, Table, Images Here</a:t>
            </a:r>
          </a:p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756F53-D124-45EC-BABD-443715EC2C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839490" y="1106488"/>
            <a:ext cx="4016375" cy="429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 Chart, Table, Images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7E70C4-28A9-4878-846C-A2C2A2EF37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8688" y="478565"/>
            <a:ext cx="4016375" cy="6279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/>
              <a:t>Title if Necessary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DC860CE-CB5C-46A4-9364-CB7334DD25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9489" y="478565"/>
            <a:ext cx="4016375" cy="6279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/>
              <a:t>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4233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we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ction.jpg">
            <a:extLst>
              <a:ext uri="{FF2B5EF4-FFF2-40B4-BE49-F238E27FC236}">
                <a16:creationId xmlns:a16="http://schemas.microsoft.com/office/drawing/2014/main" id="{B3348B74-F943-469A-A23C-7328CD6FE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1" y="0"/>
            <a:ext cx="6101149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85E449-FE34-4895-B3F2-BAC394FEF1CA}"/>
              </a:ext>
            </a:extLst>
          </p:cNvPr>
          <p:cNvSpPr/>
          <p:nvPr userDrawn="1"/>
        </p:nvSpPr>
        <p:spPr>
          <a:xfrm>
            <a:off x="193964" y="759463"/>
            <a:ext cx="2524067" cy="2524067"/>
          </a:xfrm>
          <a:prstGeom prst="ellipse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2172" y="1662936"/>
            <a:ext cx="3864731" cy="15113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CALLOUT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18271-665A-4FDB-8074-30A7D0F639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172" y="3422399"/>
            <a:ext cx="4508968" cy="204294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Body Text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535360-DD9C-45B8-B569-B442356F74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701" y="5854701"/>
            <a:ext cx="1003299" cy="100329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CF547AA-D0B5-4921-8857-3E00BE06B1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53238" y="758825"/>
            <a:ext cx="4638675" cy="5180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Insert Table, Text Contents or Chart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369B80-ABCC-459A-948C-BEBBE7527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tion.jpg">
            <a:extLst>
              <a:ext uri="{FF2B5EF4-FFF2-40B4-BE49-F238E27FC236}">
                <a16:creationId xmlns:a16="http://schemas.microsoft.com/office/drawing/2014/main" id="{E5220204-89C9-4548-9040-F7F25B961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0114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77732-857D-6C48-AAEB-CC6316831FDA}"/>
              </a:ext>
            </a:extLst>
          </p:cNvPr>
          <p:cNvSpPr/>
          <p:nvPr userDrawn="1"/>
        </p:nvSpPr>
        <p:spPr>
          <a:xfrm>
            <a:off x="2300295" y="2575358"/>
            <a:ext cx="9891706" cy="2211256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F92E0-2896-704A-A4E8-43C31382B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CDA8-0F07-4C3F-99AB-B27D791546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7775" y="2725959"/>
            <a:ext cx="9517063" cy="190409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Divider Title Goes Here, Bold, 44pt</a:t>
            </a:r>
          </a:p>
        </p:txBody>
      </p:sp>
    </p:spTree>
    <p:extLst>
      <p:ext uri="{BB962C8B-B14F-4D97-AF65-F5344CB8AC3E}">
        <p14:creationId xmlns:p14="http://schemas.microsoft.com/office/powerpoint/2010/main" val="21618179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18DE-B6F5-A945-AD4D-53D70848A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794" y="6356350"/>
            <a:ext cx="590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 idx="15" sz="quarter"/>
          </p:nvPr>
        </p:nvSpPr>
        <p:spPr/>
        <p:txBody>
          <a:bodyPr/>
          <a:lstStyle/>
          <a:p/>
        </p:txBody>
      </p:sp>
      <p:pic>
        <p:nvPicPr>
          <p:cNvPr id="6" name="Picture 5" descr="new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"/>
            <a:ext cx="20937728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 idx="15" sz="quarter"/>
          </p:nvPr>
        </p:nvSpPr>
        <p:spPr/>
        <p:txBody>
          <a:bodyPr/>
          <a:lstStyle/>
          <a:p/>
        </p:txBody>
      </p:sp>
      <p:pic>
        <p:nvPicPr>
          <p:cNvPr id="6" name="Picture 5" descr="new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"/>
            <a:ext cx="20937728" cy="640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90531-01 CCHC NEW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288D"/>
      </a:accent1>
      <a:accent2>
        <a:srgbClr val="FEC13B"/>
      </a:accent2>
      <a:accent3>
        <a:srgbClr val="6859A6"/>
      </a:accent3>
      <a:accent4>
        <a:srgbClr val="F37145"/>
      </a:accent4>
      <a:accent5>
        <a:srgbClr val="0563C1"/>
      </a:accent5>
      <a:accent6>
        <a:srgbClr val="9BB3C1"/>
      </a:accent6>
      <a:hlink>
        <a:srgbClr val="E3A39D"/>
      </a:hlink>
      <a:folHlink>
        <a:srgbClr val="954F72"/>
      </a:folHlink>
    </a:clrScheme>
    <a:fontScheme name="Open Sans 0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HC New Branding 190531-01.potx" id="{9E394ACF-75B0-43BD-9375-06D87B58D90B}" vid="{E4A90384-BF89-492E-9813-878D4A12F7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Courier New</vt:lpstr>
      <vt:lpstr>Open Sans</vt:lpstr>
      <vt:lpstr>Open Sans Condensed</vt:lpstr>
      <vt:lpstr>Open Sans ExtraBold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Shuo Wang</dc:creator>
  <cp:lastModifiedBy>Shuo Wang</cp:lastModifiedBy>
  <cp:revision>1</cp:revision>
  <dcterms:created xsi:type="dcterms:W3CDTF">2024-01-05T20:41:39Z</dcterms:created>
  <dcterms:modified xsi:type="dcterms:W3CDTF">2024-01-05T20:42:02Z</dcterms:modified>
</cp:coreProperties>
</file>